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328DCC-034E-37B0-9FEF-3BF91170D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417283-FEA6-42C2-375E-7A5DBD3C0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CE6924-DB72-AC71-029D-52FCFB37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E79886-82EA-4D3C-855E-82FF06687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633336-3D19-2CFF-99EF-E61B63F32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4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BE7FEE-626A-7D1D-E13C-C4CED33ED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C6A31E-A19C-D563-9560-858E178E6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3D122F-1C87-1124-6F6B-1449EF05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014713-622B-7612-DF0C-7DF2A996C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B019D7-1142-0D43-356C-B02B8066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5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16802A-99A7-0745-EC4C-1A17B2C0F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EB7595-770A-8659-CE51-96B0E011F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9C497D-D80E-C2DA-E6BA-8CCE661A6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82FE22-8177-DFE1-752A-7E4FAD2A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5FC24C-38BF-3333-2E7E-E2C0BE1F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73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33F9EF-D122-3011-70E5-22BA2C7B7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8E3156-1947-3F92-8BE4-6B2E5EF5A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2C5AD-8B47-F4D6-B204-62AA3F73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951361-0AD5-972B-8EF0-EE8DF617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C73A18-AA29-7D5C-D9B7-2490EDB89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39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7E4B47-A38A-53FA-AB06-C4742785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897FB3-1CBD-2E39-A99F-967F051C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89BA7D-AD14-146E-855C-DEB10107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46FD4B-38A2-4CFF-3817-5D35DD86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7AFC42-77B2-FA43-56E8-0FC3CB5C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4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E72A9-009E-7DEF-B688-3F3FFEF6B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2EA74E-B1BD-913F-3EF2-0E573A449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5E48CA-323E-E1D5-D858-B3EC9B9B1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057BEE-7762-A6A9-20D0-82C9392A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0B6F10-3C31-8692-E873-1AB38E70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75B828-E125-83AE-8C15-9AF6E43A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05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6FAC17-0C3D-E1C8-492E-6891CDDB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C36378-A0FB-0852-3F80-2376F5077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651DF3-AB42-11D2-3D29-7F0549B09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D2D8386-FA53-1956-A4B6-ADAE522870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8E8B132-8A83-966A-EA24-E036BCD18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E32EB8-2B66-DF99-A1E5-47F7351C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ED0A5A-3BD9-D2A6-3F47-0A521E3A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70A8BE-8F15-2978-E507-8D42D9E5C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09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9C4DC5-E010-7300-04CD-678C5EF1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30C3BC-7841-7C7A-ADE8-9959DEE20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FC30EE-F472-530B-947C-4B7117C59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4BF75A-669E-1DFB-6185-84C08C9B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94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019D42-DA0A-5451-C523-C3A062818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5CAC1D-A10E-0787-BC9B-7B988C81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51343B-9B8E-F641-D677-34AEFDAE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0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7023B-4B43-F01B-660A-143D60E88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C9AC4-97AE-968B-EFE3-A0D867D48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43A400-92C2-C6E6-9779-FFFA8616D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7F3740-69F3-86CA-F83D-C9E37AD3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A9F104-7E26-0EF7-8266-259CF06C9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FC576B-A51E-E3D3-DDDE-318A11679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87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6CBD98-5B99-4454-A0C7-9D8366C9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4FC8503-3590-D5EE-74AC-B536ADAA4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E8C29C-379D-F740-90EB-4740DF6EE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4E6FE3-6C5C-ED05-C8AA-6563E19B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F9912A-0450-6185-4EFC-9F1ECC35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E88104-4F46-B5C5-D82C-0B15EBD1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69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3394BB6-FFC0-D5CA-D5F5-D4686F8CC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3B157A-62E8-F478-4F92-3D6172802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177A8-5009-2D59-FFA1-EA3CDC3C3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970CFE-F60D-4CC9-B2B4-5D0BE2DD34A9}" type="datetimeFigureOut">
              <a:rPr kumimoji="1" lang="ja-JP" altLang="en-US" smtClean="0"/>
              <a:t>2024/7/7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9C8F9E-DF5A-343F-4C29-E56CC357B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801872-F84B-7592-129A-EF9C630DB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2C87FD-B9F1-4E68-AE50-B12FB0D940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09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71840" y="3007360"/>
            <a:ext cx="3247708" cy="2323465"/>
          </a:xfrm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E1371D9-0433-FE73-FBDF-EEA5DCFD2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811600"/>
              </p:ext>
            </p:extLst>
          </p:nvPr>
        </p:nvGraphicFramePr>
        <p:xfrm>
          <a:off x="833120" y="980276"/>
          <a:ext cx="10800000" cy="111252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s-ES" altLang="ja-JP" sz="1600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Nombre</a:t>
                      </a:r>
                      <a:r>
                        <a:rPr kumimoji="1" lang="ja-JP" altLang="en-US" sz="1600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/>
                        <a:t>名前</a:t>
                      </a:r>
                      <a:endParaRPr kumimoji="1" lang="es-ES" altLang="ja-JP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s-ES" altLang="ja-JP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Entidad</a:t>
                      </a: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/>
                        <a:t>所属</a:t>
                      </a:r>
                      <a:endParaRPr kumimoji="1" lang="es-ES" altLang="ja-JP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pt-BR" altLang="ja-JP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Cargo</a:t>
                      </a: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ja-JP" altLang="en-US" sz="1600" dirty="0"/>
                        <a:t>役職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6227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66BB759-A21E-E9BC-E9C4-F7BB7979C931}"/>
              </a:ext>
            </a:extLst>
          </p:cNvPr>
          <p:cNvSpPr txBox="1"/>
          <p:nvPr/>
        </p:nvSpPr>
        <p:spPr>
          <a:xfrm>
            <a:off x="1341119" y="423503"/>
            <a:ext cx="82489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altLang="ja-JP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Formulario del Plan de Negocios</a:t>
            </a:r>
            <a:r>
              <a:rPr lang="ja-JP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en-US" sz="24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ビジネスプラン記入フォーム</a:t>
            </a:r>
            <a:endParaRPr lang="ja-JP" altLang="en-US" sz="24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8765225-041A-D8DE-488B-A1A9D4319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85513"/>
              </p:ext>
            </p:extLst>
          </p:nvPr>
        </p:nvGraphicFramePr>
        <p:xfrm>
          <a:off x="833120" y="3007360"/>
          <a:ext cx="7380000" cy="3314484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612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377614">
                <a:tc>
                  <a:txBody>
                    <a:bodyPr/>
                    <a:lstStyle/>
                    <a:p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Producto</a:t>
                      </a:r>
                    </a:p>
                    <a:p>
                      <a:r>
                        <a:rPr kumimoji="1" lang="ja-JP" altLang="en-US" sz="1400" dirty="0"/>
                        <a:t>品目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27963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Detalles del Producto</a:t>
                      </a:r>
                      <a:endParaRPr kumimoji="1" lang="es-419" altLang="ja-JP" sz="1400" noProof="0" dirty="0"/>
                    </a:p>
                    <a:p>
                      <a:r>
                        <a:rPr kumimoji="1" lang="ja-JP" altLang="en-US" sz="1400" dirty="0"/>
                        <a:t>詳細 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4C5C73A-2AA8-DC03-2AF3-D847A0542BCC}"/>
              </a:ext>
            </a:extLst>
          </p:cNvPr>
          <p:cNvSpPr txBox="1"/>
          <p:nvPr/>
        </p:nvSpPr>
        <p:spPr>
          <a:xfrm>
            <a:off x="833120" y="2608181"/>
            <a:ext cx="753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1. </a:t>
            </a:r>
            <a:r>
              <a:rPr lang="es-419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Productos alimenticios objetivo de Japón </a:t>
            </a:r>
            <a:r>
              <a:rPr lang="ja-JP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ターゲットとなる日本食品</a:t>
            </a:r>
            <a:endParaRPr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8514CF6-164C-223F-11B9-1209B7271A03}"/>
              </a:ext>
            </a:extLst>
          </p:cNvPr>
          <p:cNvSpPr txBox="1"/>
          <p:nvPr/>
        </p:nvSpPr>
        <p:spPr>
          <a:xfrm>
            <a:off x="8385412" y="5416059"/>
            <a:ext cx="3247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altLang="ja-JP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Añadir imágenes </a:t>
            </a:r>
            <a:r>
              <a:rPr lang="es-ES" altLang="ja-JP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gráficos para una mejor visualización. </a:t>
            </a:r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適宜、図やグラフを追加する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2314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95600" y="4717628"/>
            <a:ext cx="2682240" cy="1691826"/>
          </a:xfrm>
        </p:spPr>
        <p:txBody>
          <a:bodyPr/>
          <a:lstStyle/>
          <a:p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7E50ED-DA24-2303-82E1-46B5F03C2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943163"/>
              </p:ext>
            </p:extLst>
          </p:nvPr>
        </p:nvGraphicFramePr>
        <p:xfrm>
          <a:off x="782320" y="924560"/>
          <a:ext cx="10800000" cy="3598334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16984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E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Tamaño del mercado </a:t>
                      </a:r>
                      <a:r>
                        <a:rPr kumimoji="1" lang="ja-JP" altLang="en-US" sz="1400" dirty="0"/>
                        <a:t>市場規模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1899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Demanda, Perspectivas futuras do mercado</a:t>
                      </a:r>
                      <a:endParaRPr kumimoji="1" lang="ja-JP" altLang="en-US" sz="1400" dirty="0"/>
                    </a:p>
                    <a:p>
                      <a:r>
                        <a:rPr kumimoji="1" lang="ja-JP" altLang="en-US" sz="1400" dirty="0"/>
                        <a:t>市場のニーズ・将来性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47B58C-8610-5A40-5475-91E450756132}"/>
              </a:ext>
            </a:extLst>
          </p:cNvPr>
          <p:cNvSpPr txBox="1"/>
          <p:nvPr/>
        </p:nvSpPr>
        <p:spPr>
          <a:xfrm>
            <a:off x="873760" y="46717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2.</a:t>
            </a:r>
            <a:r>
              <a:rPr lang="pt-BR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Potencial de Mercado</a:t>
            </a:r>
            <a:r>
              <a:rPr lang="ja-JP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en-US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市場のポテンシャル</a:t>
            </a:r>
            <a:endParaRPr lang="ja-JP" altLang="en-US" dirty="0"/>
          </a:p>
        </p:txBody>
      </p:sp>
      <p:sp>
        <p:nvSpPr>
          <p:cNvPr id="9" name="図プレースホルダー 2">
            <a:extLst>
              <a:ext uri="{FF2B5EF4-FFF2-40B4-BE49-F238E27FC236}">
                <a16:creationId xmlns:a16="http://schemas.microsoft.com/office/drawing/2014/main" id="{B76682B0-1C98-12CF-B035-1A1AAE6E9781}"/>
              </a:ext>
            </a:extLst>
          </p:cNvPr>
          <p:cNvSpPr txBox="1">
            <a:spLocks/>
          </p:cNvSpPr>
          <p:nvPr/>
        </p:nvSpPr>
        <p:spPr>
          <a:xfrm>
            <a:off x="6096000" y="4174040"/>
            <a:ext cx="3247708" cy="2323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" name="図プレースホルダー 2">
            <a:extLst>
              <a:ext uri="{FF2B5EF4-FFF2-40B4-BE49-F238E27FC236}">
                <a16:creationId xmlns:a16="http://schemas.microsoft.com/office/drawing/2014/main" id="{7A18793A-6495-0C46-3E70-6465DD1DC029}"/>
              </a:ext>
            </a:extLst>
          </p:cNvPr>
          <p:cNvSpPr txBox="1">
            <a:spLocks/>
          </p:cNvSpPr>
          <p:nvPr/>
        </p:nvSpPr>
        <p:spPr>
          <a:xfrm>
            <a:off x="6096000" y="4717628"/>
            <a:ext cx="2682240" cy="1691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525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788B63-0DA7-C613-B890-F217F64E2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895600" y="4717628"/>
            <a:ext cx="2682240" cy="1691826"/>
          </a:xfrm>
        </p:spPr>
        <p:txBody>
          <a:bodyPr/>
          <a:lstStyle/>
          <a:p>
            <a:endParaRPr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7E50ED-DA24-2303-82E1-46B5F03C2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248576"/>
              </p:ext>
            </p:extLst>
          </p:nvPr>
        </p:nvGraphicFramePr>
        <p:xfrm>
          <a:off x="782320" y="924560"/>
          <a:ext cx="10800000" cy="36720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198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Tamaño de la empresa,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Facturación anual (USD)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組織事業規模・年間取引額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169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Experiencias con importación (mencionar también Japón)</a:t>
                      </a:r>
                      <a:endParaRPr kumimoji="1" lang="es-419" altLang="ja-JP" sz="1400" noProof="0" dirty="0"/>
                    </a:p>
                    <a:p>
                      <a:r>
                        <a:rPr kumimoji="1" lang="ja-JP" altLang="en-US" sz="1400" dirty="0"/>
                        <a:t>輸入経験（日本についても言及）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47B58C-8610-5A40-5475-91E450756132}"/>
              </a:ext>
            </a:extLst>
          </p:cNvPr>
          <p:cNvSpPr txBox="1"/>
          <p:nvPr/>
        </p:nvSpPr>
        <p:spPr>
          <a:xfrm>
            <a:off x="873760" y="46717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3.</a:t>
            </a:r>
            <a:r>
              <a:rPr lang="es-ES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Detalles de su negocio (del candidato)</a:t>
            </a:r>
            <a:r>
              <a:rPr lang="ja-JP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ja-JP" altLang="en-US" sz="18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参加者のビジネス</a:t>
            </a:r>
            <a:endParaRPr lang="ja-JP" altLang="en-US" dirty="0"/>
          </a:p>
        </p:txBody>
      </p:sp>
      <p:sp>
        <p:nvSpPr>
          <p:cNvPr id="9" name="図プレースホルダー 2">
            <a:extLst>
              <a:ext uri="{FF2B5EF4-FFF2-40B4-BE49-F238E27FC236}">
                <a16:creationId xmlns:a16="http://schemas.microsoft.com/office/drawing/2014/main" id="{B76682B0-1C98-12CF-B035-1A1AAE6E9781}"/>
              </a:ext>
            </a:extLst>
          </p:cNvPr>
          <p:cNvSpPr txBox="1">
            <a:spLocks/>
          </p:cNvSpPr>
          <p:nvPr/>
        </p:nvSpPr>
        <p:spPr>
          <a:xfrm>
            <a:off x="6096000" y="4174040"/>
            <a:ext cx="3247708" cy="2323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" name="図プレースホルダー 2">
            <a:extLst>
              <a:ext uri="{FF2B5EF4-FFF2-40B4-BE49-F238E27FC236}">
                <a16:creationId xmlns:a16="http://schemas.microsoft.com/office/drawing/2014/main" id="{7A18793A-6495-0C46-3E70-6465DD1DC029}"/>
              </a:ext>
            </a:extLst>
          </p:cNvPr>
          <p:cNvSpPr txBox="1">
            <a:spLocks/>
          </p:cNvSpPr>
          <p:nvPr/>
        </p:nvSpPr>
        <p:spPr>
          <a:xfrm>
            <a:off x="6096000" y="4717628"/>
            <a:ext cx="2682240" cy="1691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686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CABB48-E87F-945C-D310-AD5D53CFB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4653279"/>
            <a:ext cx="5157787" cy="198342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2E62E5-E95F-F542-6799-9402CDDE3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2360" y="4653278"/>
            <a:ext cx="5183188" cy="1983424"/>
          </a:xfrm>
        </p:spPr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BA5314E-95B2-25BD-01C5-324180E3B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028008"/>
              </p:ext>
            </p:extLst>
          </p:nvPr>
        </p:nvGraphicFramePr>
        <p:xfrm>
          <a:off x="782320" y="924560"/>
          <a:ext cx="10800000" cy="349200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604150294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val="1611613317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Posibles socios</a:t>
                      </a:r>
                      <a:endParaRPr kumimoji="1" lang="es-419" altLang="ja-JP" sz="1400" noProof="0" dirty="0"/>
                    </a:p>
                    <a:p>
                      <a:r>
                        <a:rPr kumimoji="1" lang="ja-JP" altLang="en-US" sz="1400" dirty="0"/>
                        <a:t>取引先候補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24319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s-419" altLang="ja-JP" sz="1400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Presupuesto para posibles negocios</a:t>
                      </a:r>
                      <a:r>
                        <a:rPr kumimoji="1" lang="es-419" altLang="ja-JP" sz="1400" noProof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1" lang="pt-BR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(USD)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1" lang="en-US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想定予算額</a:t>
                      </a:r>
                      <a:endParaRPr kumimoji="1" lang="pt-BR" altLang="ja-JP" sz="1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55163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kumimoji="1" lang="es-419" altLang="ja-JP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deas</a:t>
                      </a:r>
                      <a:r>
                        <a:rPr kumimoji="1" lang="es-419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para visitas a Japón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来日時の活動案</a:t>
                      </a:r>
                      <a:endParaRPr kumimoji="1" lang="pt-BR" altLang="ja-JP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73286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8FA08C-ED60-DA0C-5B44-355D04F39250}"/>
              </a:ext>
            </a:extLst>
          </p:cNvPr>
          <p:cNvSpPr txBox="1"/>
          <p:nvPr/>
        </p:nvSpPr>
        <p:spPr>
          <a:xfrm>
            <a:off x="862014" y="49003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altLang="ja-JP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4.</a:t>
            </a:r>
            <a:r>
              <a:rPr lang="es-419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Planes de visitas en Japón </a:t>
            </a:r>
            <a:r>
              <a:rPr lang="ja-JP" altLang="en-US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訪日時の計画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5108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08B015-82B4-6C33-425C-A2BEE00E4399}"/>
              </a:ext>
            </a:extLst>
          </p:cNvPr>
          <p:cNvSpPr txBox="1"/>
          <p:nvPr/>
        </p:nvSpPr>
        <p:spPr>
          <a:xfrm>
            <a:off x="4285786" y="331518"/>
            <a:ext cx="51150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altLang="ja-JP" sz="1200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Si necesario (no exceda de 5 </a:t>
            </a:r>
            <a:r>
              <a:rPr lang="es-419" altLang="ja-JP" sz="1200" dirty="0" err="1">
                <a:ea typeface="HGSｺﾞｼｯｸM" panose="020B0600000000000000" pitchFamily="50" charset="-128"/>
                <a:cs typeface="メイリオ" panose="020B0604030504040204" pitchFamily="50" charset="-128"/>
              </a:rPr>
              <a:t>slides</a:t>
            </a:r>
            <a:r>
              <a:rPr lang="es-419" altLang="ja-JP" sz="1200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 en total)</a:t>
            </a:r>
          </a:p>
          <a:p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必要な場合に使用。全体で</a:t>
            </a:r>
            <a:r>
              <a:rPr lang="en-US" altLang="ja-JP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200" dirty="0">
                <a:effectLst/>
                <a:ea typeface="HGSｺﾞｼｯｸM" panose="020B0600000000000000" pitchFamily="50" charset="-128"/>
                <a:cs typeface="メイリオ" panose="020B0604030504040204" pitchFamily="50" charset="-128"/>
              </a:rPr>
              <a:t>スライドとすること</a:t>
            </a:r>
            <a:r>
              <a:rPr lang="ja-JP" altLang="en-US" sz="1200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（スライド追加不可）</a:t>
            </a:r>
            <a:endParaRPr lang="ja-JP" altLang="en-US" sz="1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FD141A-F1BA-EA39-752E-757044B3379A}"/>
              </a:ext>
            </a:extLst>
          </p:cNvPr>
          <p:cNvSpPr txBox="1"/>
          <p:nvPr/>
        </p:nvSpPr>
        <p:spPr>
          <a:xfrm>
            <a:off x="806258" y="423851"/>
            <a:ext cx="51150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altLang="ja-JP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5.</a:t>
            </a:r>
            <a:r>
              <a:rPr lang="es-419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Página </a:t>
            </a:r>
            <a:r>
              <a:rPr lang="es-419" altLang="ja-JP" dirty="0">
                <a:latin typeface="Calibri" panose="020F0502020204030204" pitchFamily="34" charset="0"/>
                <a:ea typeface="HGSｺﾞｼｯｸM" panose="020B0600000000000000" pitchFamily="50" charset="-128"/>
                <a:cs typeface="Calibri" panose="020F0502020204030204" pitchFamily="34" charset="0"/>
              </a:rPr>
              <a:t>o</a:t>
            </a:r>
            <a:r>
              <a:rPr lang="es-419" altLang="ja-JP" sz="1800" dirty="0">
                <a:effectLst/>
                <a:latin typeface="Calibri" panose="020F0502020204030204" pitchFamily="34" charset="0"/>
                <a:ea typeface="HGSｺﾞｼｯｸM" panose="020B0600000000000000" pitchFamily="50" charset="-128"/>
              </a:rPr>
              <a:t>pcional </a:t>
            </a:r>
            <a:r>
              <a:rPr lang="ja-JP" altLang="en-US" dirty="0">
                <a:ea typeface="HGSｺﾞｼｯｸM" panose="020B0600000000000000" pitchFamily="50" charset="-128"/>
                <a:cs typeface="メイリオ" panose="020B0604030504040204" pitchFamily="50" charset="-128"/>
              </a:rPr>
              <a:t>オプショナル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643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190</Words>
  <Application>Microsoft Office PowerPoint</Application>
  <PresentationFormat>ワイド画面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HGSｺﾞｼｯｸM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余川 達郎</dc:creator>
  <cp:lastModifiedBy>余川 達郎</cp:lastModifiedBy>
  <cp:revision>4</cp:revision>
  <dcterms:created xsi:type="dcterms:W3CDTF">2024-07-04T05:55:19Z</dcterms:created>
  <dcterms:modified xsi:type="dcterms:W3CDTF">2024-07-07T21:03:22Z</dcterms:modified>
</cp:coreProperties>
</file>